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3"/>
  </p:notesMasterIdLst>
  <p:sldIdLst>
    <p:sldId id="577" r:id="rId2"/>
    <p:sldId id="373" r:id="rId3"/>
    <p:sldId id="531" r:id="rId4"/>
    <p:sldId id="568" r:id="rId5"/>
    <p:sldId id="569" r:id="rId6"/>
    <p:sldId id="570" r:id="rId7"/>
    <p:sldId id="571" r:id="rId8"/>
    <p:sldId id="572" r:id="rId9"/>
    <p:sldId id="574" r:id="rId10"/>
    <p:sldId id="576" r:id="rId11"/>
    <p:sldId id="575" r:id="rId12"/>
    <p:sldId id="573" r:id="rId13"/>
    <p:sldId id="567" r:id="rId14"/>
    <p:sldId id="558" r:id="rId15"/>
    <p:sldId id="559" r:id="rId16"/>
    <p:sldId id="560" r:id="rId17"/>
    <p:sldId id="562" r:id="rId18"/>
    <p:sldId id="561" r:id="rId19"/>
    <p:sldId id="563" r:id="rId20"/>
    <p:sldId id="564" r:id="rId21"/>
    <p:sldId id="565" r:id="rId22"/>
    <p:sldId id="566" r:id="rId23"/>
    <p:sldId id="578" r:id="rId24"/>
    <p:sldId id="579" r:id="rId25"/>
    <p:sldId id="580" r:id="rId26"/>
    <p:sldId id="581" r:id="rId27"/>
    <p:sldId id="582" r:id="rId28"/>
    <p:sldId id="583" r:id="rId29"/>
    <p:sldId id="584" r:id="rId30"/>
    <p:sldId id="585" r:id="rId31"/>
    <p:sldId id="586" r:id="rId32"/>
    <p:sldId id="587" r:id="rId33"/>
    <p:sldId id="588" r:id="rId34"/>
    <p:sldId id="589" r:id="rId35"/>
    <p:sldId id="590" r:id="rId36"/>
    <p:sldId id="591" r:id="rId37"/>
    <p:sldId id="592" r:id="rId38"/>
    <p:sldId id="593" r:id="rId39"/>
    <p:sldId id="594" r:id="rId40"/>
    <p:sldId id="595" r:id="rId41"/>
    <p:sldId id="596" r:id="rId42"/>
    <p:sldId id="597" r:id="rId43"/>
    <p:sldId id="598" r:id="rId44"/>
    <p:sldId id="599" r:id="rId45"/>
    <p:sldId id="600" r:id="rId46"/>
    <p:sldId id="601" r:id="rId47"/>
    <p:sldId id="602" r:id="rId48"/>
    <p:sldId id="603" r:id="rId49"/>
    <p:sldId id="604" r:id="rId50"/>
    <p:sldId id="605" r:id="rId51"/>
    <p:sldId id="606" r:id="rId52"/>
    <p:sldId id="607" r:id="rId53"/>
    <p:sldId id="609" r:id="rId54"/>
    <p:sldId id="608" r:id="rId55"/>
    <p:sldId id="610" r:id="rId56"/>
    <p:sldId id="611" r:id="rId57"/>
    <p:sldId id="612" r:id="rId58"/>
    <p:sldId id="613" r:id="rId59"/>
    <p:sldId id="614" r:id="rId60"/>
    <p:sldId id="616" r:id="rId61"/>
    <p:sldId id="615" r:id="rId62"/>
    <p:sldId id="625" r:id="rId63"/>
    <p:sldId id="617" r:id="rId64"/>
    <p:sldId id="618" r:id="rId65"/>
    <p:sldId id="619" r:id="rId66"/>
    <p:sldId id="620" r:id="rId67"/>
    <p:sldId id="621" r:id="rId68"/>
    <p:sldId id="622" r:id="rId69"/>
    <p:sldId id="623" r:id="rId70"/>
    <p:sldId id="624" r:id="rId71"/>
    <p:sldId id="527" r:id="rId7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BEEA3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787878"/>
    <a:srgbClr val="E1ED98"/>
    <a:srgbClr val="C9EDA4"/>
    <a:srgbClr val="DEECA7"/>
    <a:srgbClr val="E0EBCA"/>
    <a:srgbClr val="112A24"/>
    <a:srgbClr val="2D2D2D"/>
    <a:srgbClr val="00485C"/>
    <a:srgbClr val="006F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42" autoAdjust="0"/>
    <p:restoredTop sz="90951"/>
  </p:normalViewPr>
  <p:slideViewPr>
    <p:cSldViewPr>
      <p:cViewPr varScale="1">
        <p:scale>
          <a:sx n="121" d="100"/>
          <a:sy n="121" d="100"/>
        </p:scale>
        <p:origin x="3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264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A0FF16D-5F0B-B945-97E0-357822D37DB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BA3A12E1-7AF9-3243-BC3C-7F254C41DC6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7019EB8-A587-4237-F936-A6ED7F75ADF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05837D90-7A8C-B54C-B86E-288B38A2A78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7027F672-28F2-3141-9365-7C67EB75F9E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0088B162-E90B-0845-8F98-EBDFC83EC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315CC0-5D88-194A-969C-E728FBC189F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7D128A05-90A5-EE44-9165-34E5E87A86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fld id="{CA04687B-F47E-2F49-A972-24F71D4A0806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F8253E3E-EFB6-A8A4-A994-24B85CBD7A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8B4AEC56-57CC-37D6-527E-C87CADAA1D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6703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15CC0-5D88-194A-969C-E728FBC189F9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491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15CC0-5D88-194A-969C-E728FBC189F9}" type="slidenum">
              <a:rPr lang="en-US" altLang="en-US" smtClean="0"/>
              <a:pPr/>
              <a:t>68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450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15CC0-5D88-194A-969C-E728FBC189F9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2943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315CC0-5D88-194A-969C-E728FBC189F9}" type="slidenum">
              <a:rPr lang="en-US" altLang="en-US" smtClean="0"/>
              <a:pPr/>
              <a:t>70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210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D6A0C-0955-D24E-AB59-6D83C7065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964D8A-1552-FD48-AD9D-B1B58AEA0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5E67C7-4884-E507-A14C-C467DB4C0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D69AAF-3F59-C5F0-6963-EE31D45B20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DBA1F5-191D-31E1-F650-6FD0FB8BD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8149B8-9AA9-ED4E-A47A-577DF8D811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889105"/>
      </p:ext>
    </p:extLst>
  </p:cSld>
  <p:clrMapOvr>
    <a:masterClrMapping/>
  </p:clrMapOvr>
  <p:transition spd="med" advClick="0" advTm="6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6D63-B620-6445-ADDE-9D4DFB6C3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F7E547-CA09-C447-B549-0472D97F5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4CDB1E-9CB4-E8C9-439C-AD6263EB6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237443-3AA7-D4B8-9A7E-73283C6173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53904D-4972-8C1A-A9CA-C3A69BCF9E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D2E29-F2E5-844A-A3B1-D89D6833AE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293906"/>
      </p:ext>
    </p:extLst>
  </p:cSld>
  <p:clrMapOvr>
    <a:masterClrMapping/>
  </p:clrMapOvr>
  <p:transition spd="med" advClick="0" advTm="6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1B9681-EBC5-EE40-AAE4-5CF23CD7A1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F33AD-C3CF-9B4C-A013-F0A9F1786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DC316F-0E32-3811-55DF-D5A1F4EC38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9C1150-37B0-3B6D-B57C-486CE346EC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69F237-5A81-58F8-1907-3D0577FCC1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EF2C4-8244-4F49-A970-F37CA8AC25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855385"/>
      </p:ext>
    </p:extLst>
  </p:cSld>
  <p:clrMapOvr>
    <a:masterClrMapping/>
  </p:clrMapOvr>
  <p:transition spd="med" advClick="0" advTm="6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461C7-2F7F-7447-9497-69C0BE359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616EA-4BE2-3E41-B275-7DD7E1D35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95D3DC-EBF1-6201-16A7-31B5EFF11A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70E85D-967D-0203-DA7C-79890460CD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9F3005-5428-F096-90D7-DB460B24A9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F995B6-F088-194B-BAC8-82A1708209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8606986"/>
      </p:ext>
    </p:extLst>
  </p:cSld>
  <p:clrMapOvr>
    <a:masterClrMapping/>
  </p:clrMapOvr>
  <p:transition spd="med" advClick="0" advTm="6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C4D3A-BC86-F74D-88A4-3B0AB86BA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E0B26-9322-7740-BC62-1AE55292A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C98357-953D-5202-A662-CDB3F91513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005426-EC63-CF8E-746E-0D8C3B4FF6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6EDB95-68DE-E8B3-265C-5793133E49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DA0DD-7014-AA42-AE30-5AF5410B4B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808273"/>
      </p:ext>
    </p:extLst>
  </p:cSld>
  <p:clrMapOvr>
    <a:masterClrMapping/>
  </p:clrMapOvr>
  <p:transition spd="med" advClick="0" advTm="6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5234D-07B5-D94B-827F-3EBA094E9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EEF70-B898-4347-92F3-CBBE4CECD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DD91A-EF15-ED4B-BFD2-6D174B469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E2596EE7-2A6D-5E0C-ECAA-70813D3230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E63FC2CD-9627-CA1A-6433-994CB83994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86B73AD9-932C-4EDF-EE6F-BD36085948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DD5E0-067F-4C46-9039-5507DFDE5B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923690"/>
      </p:ext>
    </p:extLst>
  </p:cSld>
  <p:clrMapOvr>
    <a:masterClrMapping/>
  </p:clrMapOvr>
  <p:transition spd="med" advClick="0" advTm="6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CA847-D4DA-8A49-8DBC-2A7EC8CC3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6CFA6-5131-6F48-9F2E-4E19BBDC3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096EA-B28B-CC45-AE69-35AC8ED1F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836A98-B78B-2E44-9173-058802E0A1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DDFEEA-A46C-5E48-805C-AF6CCD826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F619595-EA80-3FC4-6BCB-FD971B8124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B5966C2-979F-505E-FDD0-BD257C88DC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C12D2E0-52AF-05DD-71B3-DAF03C2118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801F9-AC80-934B-B607-9A20F36D0A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3827207"/>
      </p:ext>
    </p:extLst>
  </p:cSld>
  <p:clrMapOvr>
    <a:masterClrMapping/>
  </p:clrMapOvr>
  <p:transition spd="med" advClick="0" advTm="6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EAF58-6920-624B-9E5B-06754B476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43F6CDA-3C66-B325-B548-79BD76DE01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32FDFC1-0145-A232-A9C9-B628A72879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C90E83-5250-9062-B15E-FB6EED3633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AF482-1525-7748-A3BA-62C7FC6CA4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168922"/>
      </p:ext>
    </p:extLst>
  </p:cSld>
  <p:clrMapOvr>
    <a:masterClrMapping/>
  </p:clrMapOvr>
  <p:transition spd="med" advClick="0" advTm="6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B99CC14-9E46-377A-6DAE-BFF3264493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78BD6C3-4DA9-4A78-D9B2-5518DC5845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D419BA-3DFE-7D6D-0126-5454A231C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53E28-7BD6-564A-A190-D470AFC7A5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3908307"/>
      </p:ext>
    </p:extLst>
  </p:cSld>
  <p:clrMapOvr>
    <a:masterClrMapping/>
  </p:clrMapOvr>
  <p:transition spd="med" advClick="0" advTm="6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1D7CF-AACC-2A42-9302-BB765C0B9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B2AAF-F7A2-984C-8998-8CF29DA23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DA28C-63D0-904C-952E-6B1573A6A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D33F0F76-CCA5-8453-5B49-6DDFDAB20B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E5C53544-588E-842B-EF5E-7C0084CE86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F504F8FD-C98E-ED76-8D3E-2F499E1977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51AAD4-5017-B849-86DB-25ECF3866B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133629"/>
      </p:ext>
    </p:extLst>
  </p:cSld>
  <p:clrMapOvr>
    <a:masterClrMapping/>
  </p:clrMapOvr>
  <p:transition spd="med" advClick="0" advTm="6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B5121-BBFA-7644-869E-1C12777D0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282F30-86A1-F74F-B882-C724134CE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FA6107-40EC-F749-9C0F-1F61CBE20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CDEFA704-F855-270C-E6DA-08922F246F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F3146424-C4CA-670D-AEC7-523D6E0822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9A2C1A58-4F3A-523A-9241-DBBB2E200C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D0F84E-0B0E-2A4C-9A52-1DA8487267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219255"/>
      </p:ext>
    </p:extLst>
  </p:cSld>
  <p:clrMapOvr>
    <a:masterClrMapping/>
  </p:clrMapOvr>
  <p:transition spd="med" advClick="0" advTm="6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4E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35BA876-6C92-E758-9FB3-CC4B4D0ACC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059421C-4D14-ECBF-9CBB-EB4D9E52B8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F933FC9-0903-1946-9766-82CB95EA380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17774E6-9FAA-044C-870B-EAFFF168441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D340F11-378B-F34E-9BF2-D4720358635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72E76E1-D4EB-B44F-A772-68B49AADE19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med" advClick="0" advTm="6000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33A68A-6C92-1CA0-5CBC-2ECA07967E40}"/>
              </a:ext>
            </a:extLst>
          </p:cNvPr>
          <p:cNvSpPr/>
          <p:nvPr/>
        </p:nvSpPr>
        <p:spPr bwMode="auto">
          <a:xfrm>
            <a:off x="-11608" y="673754"/>
            <a:ext cx="2471594" cy="5117448"/>
          </a:xfrm>
          <a:prstGeom prst="rect">
            <a:avLst/>
          </a:prstGeom>
          <a:solidFill>
            <a:srgbClr val="000000">
              <a:alpha val="38039"/>
            </a:srgbClr>
          </a:solidFill>
          <a:ln>
            <a:noFill/>
          </a:ln>
          <a:effectLst/>
        </p:spPr>
        <p:txBody>
          <a:bodyPr wrap="none" rtlCol="0" anchor="ctr"/>
          <a:lstStyle/>
          <a:p>
            <a:pPr algn="l">
              <a:spcBef>
                <a:spcPct val="0"/>
              </a:spcBef>
              <a:buFontTx/>
              <a:buNone/>
            </a:pP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2E1B6-48AE-BB94-E94A-3DF1A0DCF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986" y="673753"/>
            <a:ext cx="6684014" cy="5117448"/>
          </a:xfrm>
          <a:prstGeom prst="rect">
            <a:avLst/>
          </a:prstGeom>
        </p:spPr>
      </p:pic>
      <p:sp>
        <p:nvSpPr>
          <p:cNvPr id="14338" name="Text Box 3">
            <a:extLst>
              <a:ext uri="{FF2B5EF4-FFF2-40B4-BE49-F238E27FC236}">
                <a16:creationId xmlns:a16="http://schemas.microsoft.com/office/drawing/2014/main" id="{28412E24-DBF0-A670-B90B-4A387667D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1900297"/>
            <a:ext cx="2438400" cy="206210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E1ED98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In a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E1ED98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Master Gardener’s Garden</a:t>
            </a:r>
            <a:endParaRPr lang="en-US" altLang="en-US" dirty="0">
              <a:solidFill>
                <a:srgbClr val="E1ED98"/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894162"/>
      </p:ext>
    </p:extLst>
  </p:cSld>
  <p:clrMapOvr>
    <a:masterClrMapping/>
  </p:clrMapOvr>
  <p:transition spd="med" advClick="0" advTm="3000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9F0D12-FE31-53DD-7B7F-B3949DEFC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-18393"/>
            <a:ext cx="7053943" cy="6858000"/>
          </a:xfrm>
          <a:prstGeom prst="rect">
            <a:avLst/>
          </a:prstGeom>
        </p:spPr>
      </p:pic>
      <p:sp>
        <p:nvSpPr>
          <p:cNvPr id="18433" name="Rectangle 3">
            <a:extLst>
              <a:ext uri="{FF2B5EF4-FFF2-40B4-BE49-F238E27FC236}">
                <a16:creationId xmlns:a16="http://schemas.microsoft.com/office/drawing/2014/main" id="{455486B8-213D-43D5-60D1-F1158ADBC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57200"/>
            <a:ext cx="3329153" cy="1219200"/>
          </a:xfrm>
          <a:prstGeom prst="rect">
            <a:avLst/>
          </a:prstGeom>
          <a:solidFill>
            <a:srgbClr val="000000">
              <a:alpha val="44706"/>
            </a:srgb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434" name="Text Box 4">
            <a:extLst>
              <a:ext uri="{FF2B5EF4-FFF2-40B4-BE49-F238E27FC236}">
                <a16:creationId xmlns:a16="http://schemas.microsoft.com/office/drawing/2014/main" id="{941AA3E0-34BC-9AEA-F474-3A183CDFE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553" y="685800"/>
            <a:ext cx="3200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Daylily ‘Midnight Passion’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Ray Novitske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835173"/>
      </p:ext>
    </p:extLst>
  </p:cSld>
  <p:clrMapOvr>
    <a:masterClrMapping/>
  </p:clrMapOvr>
  <p:transition spd="med" advClick="0" advTm="6000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0428BB-18EF-920E-0851-C1189A412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011" y="-7883"/>
            <a:ext cx="6897189" cy="6858000"/>
          </a:xfrm>
          <a:prstGeom prst="rect">
            <a:avLst/>
          </a:prstGeom>
        </p:spPr>
      </p:pic>
      <p:sp>
        <p:nvSpPr>
          <p:cNvPr id="18433" name="Rectangle 3">
            <a:extLst>
              <a:ext uri="{FF2B5EF4-FFF2-40B4-BE49-F238E27FC236}">
                <a16:creationId xmlns:a16="http://schemas.microsoft.com/office/drawing/2014/main" id="{455486B8-213D-43D5-60D1-F1158ADBC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81000"/>
            <a:ext cx="3530237" cy="1219200"/>
          </a:xfrm>
          <a:prstGeom prst="rect">
            <a:avLst/>
          </a:prstGeom>
          <a:solidFill>
            <a:srgbClr val="000000">
              <a:alpha val="44706"/>
            </a:srgb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434" name="Text Box 4">
            <a:extLst>
              <a:ext uri="{FF2B5EF4-FFF2-40B4-BE49-F238E27FC236}">
                <a16:creationId xmlns:a16="http://schemas.microsoft.com/office/drawing/2014/main" id="{941AA3E0-34BC-9AEA-F474-3A183CDFE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1" y="609600"/>
            <a:ext cx="2971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Echinacea and Bumble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Ray Novitske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011872"/>
      </p:ext>
    </p:extLst>
  </p:cSld>
  <p:clrMapOvr>
    <a:masterClrMapping/>
  </p:clrMapOvr>
  <p:transition spd="med" advClick="0" advTm="6000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15CE02-2AD3-5E09-8477-A4662CC9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5552237" cy="6858000"/>
          </a:xfrm>
          <a:prstGeom prst="rect">
            <a:avLst/>
          </a:prstGeom>
        </p:spPr>
      </p:pic>
      <p:sp>
        <p:nvSpPr>
          <p:cNvPr id="18433" name="Rectangle 3">
            <a:extLst>
              <a:ext uri="{FF2B5EF4-FFF2-40B4-BE49-F238E27FC236}">
                <a16:creationId xmlns:a16="http://schemas.microsoft.com/office/drawing/2014/main" id="{455486B8-213D-43D5-60D1-F1158ADBC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399" y="3733800"/>
            <a:ext cx="3886201" cy="1219200"/>
          </a:xfrm>
          <a:prstGeom prst="rect">
            <a:avLst/>
          </a:prstGeom>
          <a:solidFill>
            <a:srgbClr val="000000">
              <a:alpha val="44706"/>
            </a:srgb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434" name="Text Box 4">
            <a:extLst>
              <a:ext uri="{FF2B5EF4-FFF2-40B4-BE49-F238E27FC236}">
                <a16:creationId xmlns:a16="http://schemas.microsoft.com/office/drawing/2014/main" id="{941AA3E0-34BC-9AEA-F474-3A183CDFE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5606" y="3828393"/>
            <a:ext cx="3429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Opuntia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Eastern Prickly Pear Cactus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Ray Novitske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174059"/>
      </p:ext>
    </p:extLst>
  </p:cSld>
  <p:clrMapOvr>
    <a:masterClrMapping/>
  </p:clrMapOvr>
  <p:transition spd="med" advClick="0" advTm="6000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29F2BC-2EFB-26FC-C97F-E080DED53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313" y="0"/>
            <a:ext cx="5594169" cy="6858000"/>
          </a:xfrm>
          <a:prstGeom prst="rect">
            <a:avLst/>
          </a:prstGeom>
        </p:spPr>
      </p:pic>
      <p:sp>
        <p:nvSpPr>
          <p:cNvPr id="18433" name="Rectangle 3">
            <a:extLst>
              <a:ext uri="{FF2B5EF4-FFF2-40B4-BE49-F238E27FC236}">
                <a16:creationId xmlns:a16="http://schemas.microsoft.com/office/drawing/2014/main" id="{455486B8-213D-43D5-60D1-F1158ADBC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657600"/>
            <a:ext cx="3124200" cy="1219200"/>
          </a:xfrm>
          <a:prstGeom prst="rect">
            <a:avLst/>
          </a:prstGeom>
          <a:solidFill>
            <a:srgbClr val="000000">
              <a:alpha val="44706"/>
            </a:srgb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434" name="Text Box 4">
            <a:extLst>
              <a:ext uri="{FF2B5EF4-FFF2-40B4-BE49-F238E27FC236}">
                <a16:creationId xmlns:a16="http://schemas.microsoft.com/office/drawing/2014/main" id="{941AA3E0-34BC-9AEA-F474-3A183CDFE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62388"/>
            <a:ext cx="17540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Okra Flowers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Simon Bell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941808"/>
      </p:ext>
    </p:extLst>
  </p:cSld>
  <p:clrMapOvr>
    <a:masterClrMapping/>
  </p:clrMapOvr>
  <p:transition spd="med" advClick="0" advTm="6000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D81351-64F3-97D8-31BC-7E5F8C9BE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5780314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676400"/>
            <a:ext cx="23622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063" y="1828800"/>
            <a:ext cx="16470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Coneflowers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Simon Bell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 advClick="0" advTm="6000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434A57-0DAD-315E-B377-D2D9C0F7F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199" y="0"/>
            <a:ext cx="6487601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219200"/>
            <a:ext cx="27432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447800"/>
            <a:ext cx="217559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End of the Zinnia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Simon Bell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939095"/>
      </p:ext>
    </p:extLst>
  </p:cSld>
  <p:clrMapOvr>
    <a:masterClrMapping/>
  </p:clrMapOvr>
  <p:transition spd="med" advClick="0" advTm="6000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51FAEC-E00B-4E5B-7BB8-5FBF19363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23" y="-6036"/>
            <a:ext cx="5147953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1219200"/>
            <a:ext cx="27432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9634" y="1447800"/>
            <a:ext cx="17113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C9EDA4"/>
                </a:solidFill>
                <a:latin typeface="Cambria" panose="02040503050406030204" pitchFamily="18" charset="0"/>
              </a:rPr>
              <a:t>Kiwano</a:t>
            </a: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Fruit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Simon Bell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669886"/>
      </p:ext>
    </p:extLst>
  </p:cSld>
  <p:clrMapOvr>
    <a:masterClrMapping/>
  </p:clrMapOvr>
  <p:transition spd="med" advClick="0" advTm="6000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4EA0D2-EA36-D887-0A5A-5197F2116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023" y="0"/>
            <a:ext cx="5147953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27432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34" y="1600200"/>
            <a:ext cx="17113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Ripe Figs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Simon Bell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377052"/>
      </p:ext>
    </p:extLst>
  </p:cSld>
  <p:clrMapOvr>
    <a:masterClrMapping/>
  </p:clrMapOvr>
  <p:transition spd="med" advClick="0" advTm="6000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E44E02-7AEE-7EB2-4D3A-44336FBF2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-5255"/>
            <a:ext cx="6074229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581400"/>
            <a:ext cx="27432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34" y="3810000"/>
            <a:ext cx="166975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Green Figs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Simon Bell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17019"/>
      </p:ext>
    </p:extLst>
  </p:cSld>
  <p:clrMapOvr>
    <a:masterClrMapping/>
  </p:clrMapOvr>
  <p:transition spd="med" advClick="0" advTm="6000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9731AE-DA59-47A7-7E37-221F68F0B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650" y="0"/>
            <a:ext cx="5162550" cy="68834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30480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71" y="1627257"/>
            <a:ext cx="216565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Red Veined Sorel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Simon Bell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451530"/>
      </p:ext>
    </p:extLst>
  </p:cSld>
  <p:clrMapOvr>
    <a:masterClrMapping/>
  </p:clrMapOvr>
  <p:transition spd="med" advClick="0" advTm="6000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1031224E-98FA-26DF-DC2B-7D048B095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063" y="0"/>
            <a:ext cx="3276600" cy="6858000"/>
          </a:xfrm>
          <a:prstGeom prst="rect">
            <a:avLst/>
          </a:prstGeom>
          <a:solidFill>
            <a:srgbClr val="112A24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16386" name="Text Box 4">
            <a:extLst>
              <a:ext uri="{FF2B5EF4-FFF2-40B4-BE49-F238E27FC236}">
                <a16:creationId xmlns:a16="http://schemas.microsoft.com/office/drawing/2014/main" id="{BBC3DCA6-6126-64E2-F685-A4A4F006B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063" y="76200"/>
            <a:ext cx="3276600" cy="6462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Ray Novitske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Simon Bell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Christina </a:t>
            </a:r>
            <a:r>
              <a:rPr lang="en-US" altLang="en-US" sz="2000" b="1" dirty="0" err="1">
                <a:solidFill>
                  <a:srgbClr val="C9EDA4"/>
                </a:solidFill>
                <a:latin typeface="Cambria" panose="02040503050406030204" pitchFamily="18" charset="0"/>
              </a:rPr>
              <a:t>Wenks</a:t>
            </a:r>
            <a:endParaRPr lang="en-US" altLang="en-US" sz="20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Kim </a:t>
            </a:r>
            <a:r>
              <a:rPr lang="en-US" altLang="en-US" sz="2000" b="1" dirty="0" err="1">
                <a:solidFill>
                  <a:srgbClr val="C9EDA4"/>
                </a:solidFill>
                <a:latin typeface="Cambria" panose="02040503050406030204" pitchFamily="18" charset="0"/>
              </a:rPr>
              <a:t>DiBona</a:t>
            </a:r>
            <a:endParaRPr lang="en-US" altLang="en-US" sz="20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Lynne </a:t>
            </a:r>
            <a:r>
              <a:rPr lang="en-US" altLang="en-US" sz="2000" b="1" dirty="0" err="1">
                <a:solidFill>
                  <a:srgbClr val="C9EDA4"/>
                </a:solidFill>
                <a:latin typeface="Cambria" panose="02040503050406030204" pitchFamily="18" charset="0"/>
              </a:rPr>
              <a:t>Pieri</a:t>
            </a: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-Finn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Michele Bevington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Karen Bell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Janet </a:t>
            </a:r>
            <a:r>
              <a:rPr lang="en-US" altLang="en-US" sz="2000" b="1" dirty="0" err="1">
                <a:solidFill>
                  <a:srgbClr val="C9EDA4"/>
                </a:solidFill>
                <a:latin typeface="Cambria" panose="02040503050406030204" pitchFamily="18" charset="0"/>
              </a:rPr>
              <a:t>Scheren</a:t>
            </a: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Pat Dickey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Sandra Oliver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Terry </a:t>
            </a:r>
            <a:r>
              <a:rPr lang="en-US" altLang="en-US" sz="2000" b="1" dirty="0" err="1">
                <a:solidFill>
                  <a:srgbClr val="C9EDA4"/>
                </a:solidFill>
                <a:latin typeface="Cambria" panose="02040503050406030204" pitchFamily="18" charset="0"/>
              </a:rPr>
              <a:t>Ginda</a:t>
            </a:r>
            <a:endParaRPr lang="en-US" altLang="en-US" sz="20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6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</a:t>
            </a:r>
            <a:endParaRPr lang="en-US" altLang="en-US" sz="800" b="1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 advClick="0" advTm="8000">
    <p:pull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23A065-C787-F556-03D0-A0E462A3D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7329160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57200"/>
            <a:ext cx="34290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623" y="712857"/>
            <a:ext cx="276357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Zinnia with Pollinator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Simon Bell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201862"/>
      </p:ext>
    </p:extLst>
  </p:cSld>
  <p:clrMapOvr>
    <a:masterClrMapping/>
  </p:clrMapOvr>
  <p:transition spd="med" advClick="0" advTm="6000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D9AAF4-3817-2921-05DC-19150022A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164" y="0"/>
            <a:ext cx="7057836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457200"/>
            <a:ext cx="34290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623" y="712857"/>
            <a:ext cx="27611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Hyacinth Bean Flower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Simon Bell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384155"/>
      </p:ext>
    </p:extLst>
  </p:cSld>
  <p:clrMapOvr>
    <a:masterClrMapping/>
  </p:clrMapOvr>
  <p:transition spd="med" advClick="0" advTm="6000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B6F769-D9A6-8B80-A4FD-DC002075C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62" y="0"/>
            <a:ext cx="5143500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743200"/>
            <a:ext cx="34290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7863" y="2998857"/>
            <a:ext cx="21178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Glorious Zinnias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Simon Bell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065626"/>
      </p:ext>
    </p:extLst>
  </p:cSld>
  <p:clrMapOvr>
    <a:masterClrMapping/>
  </p:clrMapOvr>
  <p:transition spd="med" advClick="0" advTm="6000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5F7D105-33DC-6FB7-C2DB-7147E0443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4000"/>
            <a:ext cx="6807200" cy="6350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3136" y="353943"/>
            <a:ext cx="6245063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09600"/>
            <a:ext cx="49038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Monarch caterpillar </a:t>
            </a:r>
            <a:r>
              <a:rPr lang="en-US" altLang="en-US" sz="2000" b="1" dirty="0" err="1">
                <a:solidFill>
                  <a:srgbClr val="C9EDA4"/>
                </a:solidFill>
                <a:latin typeface="Cambria" panose="02040503050406030204" pitchFamily="18" charset="0"/>
              </a:rPr>
              <a:t>ounching</a:t>
            </a: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milkweed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Christina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Wenks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901782"/>
      </p:ext>
    </p:extLst>
  </p:cSld>
  <p:clrMapOvr>
    <a:masterClrMapping/>
  </p:clrMapOvr>
  <p:transition spd="med" advClick="0" advTm="6000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3419CC-0CCA-8080-B1B6-74D94C278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6919210" cy="6504057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36" y="332922"/>
            <a:ext cx="4187664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999" y="588579"/>
            <a:ext cx="291964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Monarchs on milkweed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Christina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Wenks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641268"/>
      </p:ext>
    </p:extLst>
  </p:cSld>
  <p:clrMapOvr>
    <a:masterClrMapping/>
  </p:clrMapOvr>
  <p:transition spd="med" advClick="0" advTm="6000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4A7A88-53F8-5A19-3EE7-B868E836F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07" y="34159"/>
            <a:ext cx="8153400" cy="6590665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36" y="77265"/>
            <a:ext cx="4187664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999" y="282714"/>
            <a:ext cx="23124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Christina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Wenks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346295"/>
      </p:ext>
    </p:extLst>
  </p:cSld>
  <p:clrMapOvr>
    <a:masterClrMapping/>
  </p:clrMapOvr>
  <p:transition spd="med" advClick="0" advTm="6000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22CED-DB26-2692-B078-1151D965F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6387737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905000"/>
            <a:ext cx="5058841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6264" y="2110449"/>
            <a:ext cx="38731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First time getting lots of apples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Christina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Wenks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334008"/>
      </p:ext>
    </p:extLst>
  </p:cSld>
  <p:clrMapOvr>
    <a:masterClrMapping/>
  </p:clrMapOvr>
  <p:transition spd="med" advClick="0" advTm="6000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7CC4AA-6521-1EDE-C49B-8CF24093E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08"/>
            <a:ext cx="7772400" cy="5733066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4343400"/>
            <a:ext cx="44958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876" y="4599057"/>
            <a:ext cx="34248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Gooseberries in the garden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Christina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Wenks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843968"/>
      </p:ext>
    </p:extLst>
  </p:cSld>
  <p:clrMapOvr>
    <a:masterClrMapping/>
  </p:clrMapOvr>
  <p:transition spd="med" advClick="0" advTm="6000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FABA2-F782-DF66-F060-B78327C6C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5594169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9625" y="304800"/>
            <a:ext cx="5822768" cy="24384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0625" y="511314"/>
            <a:ext cx="4953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Edelweiss, our furry </a:t>
            </a:r>
            <a:r>
              <a:rPr lang="en-US" altLang="en-US" sz="2000" b="1" dirty="0" err="1">
                <a:solidFill>
                  <a:srgbClr val="C9EDA4"/>
                </a:solidFill>
                <a:latin typeface="Cambria" panose="02040503050406030204" pitchFamily="18" charset="0"/>
              </a:rPr>
              <a:t>Apline</a:t>
            </a: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flower, spots the deer who is responsible for eating all zinnias, azaleas, and asters and  birthed two fawns in our garden. The two quietly respect each other’s space.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Christina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Wenks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868647"/>
      </p:ext>
    </p:extLst>
  </p:cSld>
  <p:clrMapOvr>
    <a:masterClrMapping/>
  </p:clrMapOvr>
  <p:transition spd="med" advClick="0" advTm="6000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A4D4EC-D044-5755-0D52-FA97EE0E1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5937069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841" y="228600"/>
            <a:ext cx="4648200" cy="25146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877" y="408057"/>
            <a:ext cx="388412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Crushed fence, cherry tree, blueberries, plum tree, fig, and pomegranate because a neighbor chose not to take care of his mulberry with heartwood disease.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Christina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Wenks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710918"/>
      </p:ext>
    </p:extLst>
  </p:cSld>
  <p:clrMapOvr>
    <a:masterClrMapping/>
  </p:clrMapOvr>
  <p:transition spd="med" advClick="0" advTm="6000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478CAA-540D-3AF1-A639-7FFB3D943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6858000" cy="6858000"/>
          </a:xfrm>
          <a:prstGeom prst="rect">
            <a:avLst/>
          </a:prstGeom>
        </p:spPr>
      </p:pic>
      <p:sp>
        <p:nvSpPr>
          <p:cNvPr id="18433" name="Rectangle 3">
            <a:extLst>
              <a:ext uri="{FF2B5EF4-FFF2-40B4-BE49-F238E27FC236}">
                <a16:creationId xmlns:a16="http://schemas.microsoft.com/office/drawing/2014/main" id="{455486B8-213D-43D5-60D1-F1158ADBC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1000"/>
            <a:ext cx="3657600" cy="1219200"/>
          </a:xfrm>
          <a:prstGeom prst="rect">
            <a:avLst/>
          </a:prstGeom>
          <a:solidFill>
            <a:srgbClr val="000000">
              <a:alpha val="44706"/>
            </a:srgb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434" name="Text Box 4">
            <a:extLst>
              <a:ext uri="{FF2B5EF4-FFF2-40B4-BE49-F238E27FC236}">
                <a16:creationId xmlns:a16="http://schemas.microsoft.com/office/drawing/2014/main" id="{941AA3E0-34BC-9AEA-F474-3A183CDFE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85788"/>
            <a:ext cx="28493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Bearded Iris ’Clarence’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Ray Novitske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 advClick="0" advTm="6000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7CE36-9D3B-27FB-C5BC-6FF302967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2" y="304800"/>
            <a:ext cx="7233285" cy="5763573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1447800"/>
            <a:ext cx="33528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0907" y="1703457"/>
            <a:ext cx="23124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Don’t  touch this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Christina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Wenks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403422"/>
      </p:ext>
    </p:extLst>
  </p:cSld>
  <p:clrMapOvr>
    <a:masterClrMapping/>
  </p:clrMapOvr>
  <p:transition spd="med" advClick="0" advTm="6000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557F5C-FB06-D228-DADB-971601F0D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731" y="0"/>
            <a:ext cx="5937069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4281" y="457200"/>
            <a:ext cx="3172281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36657"/>
            <a:ext cx="23124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 </a:t>
            </a:r>
            <a:r>
              <a:rPr lang="en-US" altLang="en-US" sz="2000" b="1" dirty="0" err="1">
                <a:solidFill>
                  <a:srgbClr val="C9EDA4"/>
                </a:solidFill>
                <a:latin typeface="Cambria" panose="02040503050406030204" pitchFamily="18" charset="0"/>
              </a:rPr>
              <a:t>Soilblock</a:t>
            </a:r>
            <a:endParaRPr lang="en-US" altLang="en-US" sz="20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 - Kim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DiBona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285008"/>
      </p:ext>
    </p:extLst>
  </p:cSld>
  <p:clrMapOvr>
    <a:masterClrMapping/>
  </p:clrMapOvr>
  <p:transition spd="med" advClick="0" advTm="6000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FAF019-05A7-C24C-B16E-4AC5469B6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693" y="641912"/>
            <a:ext cx="8050707" cy="5565051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33817"/>
            <a:ext cx="29718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707" y="413274"/>
            <a:ext cx="23124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 </a:t>
            </a:r>
            <a:r>
              <a:rPr lang="en-US" altLang="en-US" sz="2000" b="1" dirty="0" err="1">
                <a:solidFill>
                  <a:srgbClr val="C9EDA4"/>
                </a:solidFill>
                <a:latin typeface="Cambria" panose="02040503050406030204" pitchFamily="18" charset="0"/>
              </a:rPr>
              <a:t>Soilblock</a:t>
            </a:r>
            <a:endParaRPr lang="en-US" altLang="en-US" sz="20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 - Kim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DiBona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613498"/>
      </p:ext>
    </p:extLst>
  </p:cSld>
  <p:clrMapOvr>
    <a:masterClrMapping/>
  </p:clrMapOvr>
  <p:transition spd="med" advClick="0" advTm="6000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1BB9E6-DB9B-D1E5-7E69-42EC25847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-23648"/>
            <a:ext cx="5329646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1000"/>
            <a:ext cx="33528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0907" y="560457"/>
            <a:ext cx="23124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 </a:t>
            </a:r>
            <a:r>
              <a:rPr lang="en-US" altLang="en-US" sz="2000" b="1" dirty="0" err="1">
                <a:solidFill>
                  <a:srgbClr val="C9EDA4"/>
                </a:solidFill>
                <a:latin typeface="Cambria" panose="02040503050406030204" pitchFamily="18" charset="0"/>
              </a:rPr>
              <a:t>Soilblock</a:t>
            </a:r>
            <a:endParaRPr lang="en-US" altLang="en-US" sz="20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 - Kim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DiBona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623991"/>
      </p:ext>
    </p:extLst>
  </p:cSld>
  <p:clrMapOvr>
    <a:masterClrMapping/>
  </p:clrMapOvr>
  <p:transition spd="med" advClick="0" advTm="6000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E0FD02-26CA-C415-BF40-52287AEC5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5781822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762000"/>
            <a:ext cx="33528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707" y="941457"/>
            <a:ext cx="23124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 Spring Bouquet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 - Kim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DiBona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885284"/>
      </p:ext>
    </p:extLst>
  </p:cSld>
  <p:clrMapOvr>
    <a:masterClrMapping/>
  </p:clrMapOvr>
  <p:transition spd="med" advClick="0" advTm="6000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0CC86D-8221-26B7-6F39-E090B12E6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6927273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304800"/>
            <a:ext cx="27432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6707" y="484257"/>
            <a:ext cx="23124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 Spring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 - Kim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DiBona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714578"/>
      </p:ext>
    </p:extLst>
  </p:cSld>
  <p:clrMapOvr>
    <a:masterClrMapping/>
  </p:clrMapOvr>
  <p:transition spd="med" advClick="0" advTm="6000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1527E-DC52-5F15-ACAD-AFB28CCBA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43945"/>
            <a:ext cx="7772400" cy="517011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295400"/>
            <a:ext cx="27432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6707" y="1474857"/>
            <a:ext cx="23124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 Seedlings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 - Kim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DiBona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639810"/>
      </p:ext>
    </p:extLst>
  </p:cSld>
  <p:clrMapOvr>
    <a:masterClrMapping/>
  </p:clrMapOvr>
  <p:transition spd="med" advClick="0" advTm="6000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0BFEED-6B43-3EB8-5EC0-71D732BAA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5584371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57200"/>
            <a:ext cx="27432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1907" y="685800"/>
            <a:ext cx="231249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 Bed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 - Kim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DiBona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028309"/>
      </p:ext>
    </p:extLst>
  </p:cSld>
  <p:clrMapOvr>
    <a:masterClrMapping/>
  </p:clrMapOvr>
  <p:transition spd="med" advClick="0" advTm="6000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5BBE0F-7E29-9B74-179B-CF42F842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54289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9388" y="152400"/>
            <a:ext cx="34290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81000"/>
            <a:ext cx="3429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Bounty Arrangement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 - Kim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DiBona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07298"/>
      </p:ext>
    </p:extLst>
  </p:cSld>
  <p:clrMapOvr>
    <a:masterClrMapping/>
  </p:clrMapOvr>
  <p:transition spd="med" advClick="0" advTm="6000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055188-156C-333A-E2CE-B86FFB6E2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6300000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533400"/>
            <a:ext cx="24384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685800"/>
            <a:ext cx="213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Dahlia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Kim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DiBona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778143"/>
      </p:ext>
    </p:extLst>
  </p:cSld>
  <p:clrMapOvr>
    <a:masterClrMapping/>
  </p:clrMapOvr>
  <p:transition spd="med" advClick="0" advTm="6000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61919A-72E0-2C4E-2708-3063E8C3F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28612"/>
            <a:ext cx="5519057" cy="5943600"/>
          </a:xfrm>
          <a:prstGeom prst="rect">
            <a:avLst/>
          </a:prstGeom>
        </p:spPr>
      </p:pic>
      <p:sp>
        <p:nvSpPr>
          <p:cNvPr id="18433" name="Rectangle 3">
            <a:extLst>
              <a:ext uri="{FF2B5EF4-FFF2-40B4-BE49-F238E27FC236}">
                <a16:creationId xmlns:a16="http://schemas.microsoft.com/office/drawing/2014/main" id="{455486B8-213D-43D5-60D1-F1158ADBC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31" y="1981200"/>
            <a:ext cx="3657600" cy="1219200"/>
          </a:xfrm>
          <a:prstGeom prst="rect">
            <a:avLst/>
          </a:prstGeom>
          <a:solidFill>
            <a:srgbClr val="000000">
              <a:alpha val="44706"/>
            </a:srgb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434" name="Text Box 4">
            <a:extLst>
              <a:ext uri="{FF2B5EF4-FFF2-40B4-BE49-F238E27FC236}">
                <a16:creationId xmlns:a16="http://schemas.microsoft.com/office/drawing/2014/main" id="{941AA3E0-34BC-9AEA-F474-3A183CDFE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731" y="2263914"/>
            <a:ext cx="260943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Phalaenopsis Orchid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Ray Novitske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751729"/>
      </p:ext>
    </p:extLst>
  </p:cSld>
  <p:clrMapOvr>
    <a:masterClrMapping/>
  </p:clrMapOvr>
  <p:transition spd="med" advClick="0" advTm="6000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533400"/>
            <a:ext cx="24384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685800"/>
            <a:ext cx="2133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Dahlia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Kim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DiBona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F55FFE-3C5A-E87D-5D3A-79D80F83C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97" y="13138"/>
            <a:ext cx="5424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04263"/>
      </p:ext>
    </p:extLst>
  </p:cSld>
  <p:clrMapOvr>
    <a:masterClrMapping/>
  </p:clrMapOvr>
  <p:transition spd="med" advClick="0" advTm="6000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9F48CB-D8A7-6089-5E51-8A77A06C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3" y="1143000"/>
            <a:ext cx="8559030" cy="52959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04800"/>
            <a:ext cx="32004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33400"/>
            <a:ext cx="281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Deck container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Lynne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Pieri</a:t>
            </a: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-Finn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38849"/>
      </p:ext>
    </p:extLst>
  </p:cSld>
  <p:clrMapOvr>
    <a:masterClrMapping/>
  </p:clrMapOvr>
  <p:transition spd="med" advClick="0" advTm="6000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219200"/>
            <a:ext cx="32004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447800"/>
            <a:ext cx="281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Eggplant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Michele Bevington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1ED30A-3E3E-6E4E-17A8-115C129E7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85750" y="971550"/>
            <a:ext cx="65532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83090"/>
      </p:ext>
    </p:extLst>
  </p:cSld>
  <p:clrMapOvr>
    <a:masterClrMapping/>
  </p:clrMapOvr>
  <p:transition spd="med" advClick="0" advTm="6000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219200"/>
            <a:ext cx="32004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447800"/>
            <a:ext cx="281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Eggplant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Michele Bevington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19D12-EC00-8EF8-99F1-36AF66041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76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16141"/>
      </p:ext>
    </p:extLst>
  </p:cSld>
  <p:clrMapOvr>
    <a:masterClrMapping/>
  </p:clrMapOvr>
  <p:transition spd="med" advClick="0" advTm="6000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A3469E-C471-F582-C306-650822A6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800"/>
            <a:ext cx="7772400" cy="58293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962400"/>
            <a:ext cx="32004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191000"/>
            <a:ext cx="281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Edamame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Michele Bevington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925855"/>
      </p:ext>
    </p:extLst>
  </p:cSld>
  <p:clrMapOvr>
    <a:masterClrMapping/>
  </p:clrMapOvr>
  <p:transition spd="med" advClick="0" advTm="6000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286000"/>
            <a:ext cx="32004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514600"/>
            <a:ext cx="281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Edamame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Michele Bevington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CD30B4-EF09-3C0D-DF02-8E6DD609A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476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17641"/>
      </p:ext>
    </p:extLst>
  </p:cSld>
  <p:clrMapOvr>
    <a:masterClrMapping/>
  </p:clrMapOvr>
  <p:transition spd="med" advClick="0" advTm="6000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CD1D27-6DA7-4823-0383-1D4C85ACA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33650" y="857250"/>
            <a:ext cx="6858000" cy="51435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29853"/>
            <a:ext cx="32004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58453"/>
            <a:ext cx="281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Edamame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Michele Bevington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56252"/>
      </p:ext>
    </p:extLst>
  </p:cSld>
  <p:clrMapOvr>
    <a:masterClrMapping/>
  </p:clrMapOvr>
  <p:transition spd="med" advClick="0" advTm="6000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E81381-A58D-A7E4-373A-AED1890AC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38450" y="857250"/>
            <a:ext cx="6858000" cy="51435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600200"/>
            <a:ext cx="32004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828800"/>
            <a:ext cx="281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Fire poker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Michele Bevington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023155"/>
      </p:ext>
    </p:extLst>
  </p:cSld>
  <p:clrMapOvr>
    <a:masterClrMapping/>
  </p:clrMapOvr>
  <p:transition spd="med" advClick="0" advTm="6000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0ACD44-53A4-2024-879A-DAB220E20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01650"/>
            <a:ext cx="6362700" cy="58547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3100" y="990600"/>
            <a:ext cx="32004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4100" y="1219200"/>
            <a:ext cx="281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Fire poker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Michele Bevington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874663"/>
      </p:ext>
    </p:extLst>
  </p:cSld>
  <p:clrMapOvr>
    <a:masterClrMapping/>
  </p:clrMapOvr>
  <p:transition spd="med" advClick="0" advTm="6000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4A2C03-3C24-FDD4-EF80-D012C338F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7200"/>
            <a:ext cx="6199598" cy="6130713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657600"/>
            <a:ext cx="39243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886200"/>
            <a:ext cx="37719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Monarch Butterfly Caterpillar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Karen Bell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084395"/>
      </p:ext>
    </p:extLst>
  </p:cSld>
  <p:clrMapOvr>
    <a:masterClrMapping/>
  </p:clrMapOvr>
  <p:transition spd="med" advClick="0" advTm="6000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E8CD16-776A-58B8-DDF8-F439A6E04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508" y="0"/>
            <a:ext cx="6230983" cy="6858000"/>
          </a:xfrm>
          <a:prstGeom prst="rect">
            <a:avLst/>
          </a:prstGeom>
        </p:spPr>
      </p:pic>
      <p:sp>
        <p:nvSpPr>
          <p:cNvPr id="18433" name="Rectangle 3">
            <a:extLst>
              <a:ext uri="{FF2B5EF4-FFF2-40B4-BE49-F238E27FC236}">
                <a16:creationId xmlns:a16="http://schemas.microsoft.com/office/drawing/2014/main" id="{455486B8-213D-43D5-60D1-F1158ADBC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28600"/>
            <a:ext cx="3657600" cy="1219200"/>
          </a:xfrm>
          <a:prstGeom prst="rect">
            <a:avLst/>
          </a:prstGeom>
          <a:solidFill>
            <a:srgbClr val="000000">
              <a:alpha val="44706"/>
            </a:srgb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434" name="Text Box 4">
            <a:extLst>
              <a:ext uri="{FF2B5EF4-FFF2-40B4-BE49-F238E27FC236}">
                <a16:creationId xmlns:a16="http://schemas.microsoft.com/office/drawing/2014/main" id="{941AA3E0-34BC-9AEA-F474-3A183CDFE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916" y="457200"/>
            <a:ext cx="25980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Daffodil ‘Sweet Love’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Ray Novitske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209102"/>
      </p:ext>
    </p:extLst>
  </p:cSld>
  <p:clrMapOvr>
    <a:masterClrMapping/>
  </p:clrMapOvr>
  <p:transition spd="med" advClick="0" advTm="6000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1E399A-68DF-F3CC-1361-2499B91E4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052" y="381000"/>
            <a:ext cx="5040376" cy="62484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600200"/>
            <a:ext cx="22098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828800"/>
            <a:ext cx="2057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Orange Fungi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Karen Bell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685225"/>
      </p:ext>
    </p:extLst>
  </p:cSld>
  <p:clrMapOvr>
    <a:masterClrMapping/>
  </p:clrMapOvr>
  <p:transition spd="med" advClick="0" advTm="6000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600200"/>
            <a:ext cx="32766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828800"/>
            <a:ext cx="2971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Orange Fungi Closeup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Karen Bell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393B1-1387-9445-F898-B59C1E135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30480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7697"/>
      </p:ext>
    </p:extLst>
  </p:cSld>
  <p:clrMapOvr>
    <a:masterClrMapping/>
  </p:clrMapOvr>
  <p:transition spd="med" advClick="0" advTm="6000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78EC23-E283-2BD6-0762-5CE31ECA4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7620000" cy="5715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838200"/>
            <a:ext cx="32766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1066800"/>
            <a:ext cx="2971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Sunflowers in the Sun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Karen Bell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005079"/>
      </p:ext>
    </p:extLst>
  </p:cSld>
  <p:clrMapOvr>
    <a:masterClrMapping/>
  </p:clrMapOvr>
  <p:transition spd="med" advClick="0" advTm="6000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E1ED2D-C930-6A6F-9F9A-A6FE02612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3686"/>
            <a:ext cx="5156200" cy="6350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233448"/>
            <a:ext cx="20574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462048"/>
            <a:ext cx="1752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Dried Out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Karen Bell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908968"/>
      </p:ext>
    </p:extLst>
  </p:cSld>
  <p:clrMapOvr>
    <a:masterClrMapping/>
  </p:clrMapOvr>
  <p:transition spd="med" advClick="0" advTm="6000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110E90-71BF-2536-FE43-26935E2CA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809" y="-15766"/>
            <a:ext cx="7033846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67200"/>
            <a:ext cx="50292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495800"/>
            <a:ext cx="4648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Baby/propagated Southern Magnolia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Karen Bell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954092"/>
      </p:ext>
    </p:extLst>
  </p:cSld>
  <p:clrMapOvr>
    <a:masterClrMapping/>
  </p:clrMapOvr>
  <p:transition spd="med" advClick="0" advTm="6000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38C256-B34A-8C48-9F73-8895755CA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0"/>
            <a:ext cx="5662749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752600"/>
            <a:ext cx="25908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81200"/>
            <a:ext cx="2057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Rex Begonia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Karen Bell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687179"/>
      </p:ext>
    </p:extLst>
  </p:cSld>
  <p:clrMapOvr>
    <a:masterClrMapping/>
  </p:clrMapOvr>
  <p:transition spd="med" advClick="0" advTm="6000"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76BD1-A7D1-7495-3136-34390D020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5875020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3610" y="1295400"/>
            <a:ext cx="29718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2210" y="1524000"/>
            <a:ext cx="2971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Purple Beautyberry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Karen Bell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217464"/>
      </p:ext>
    </p:extLst>
  </p:cSld>
  <p:clrMapOvr>
    <a:masterClrMapping/>
  </p:clrMapOvr>
  <p:transition spd="med" advClick="0" advTm="6000"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5F492-217B-BB3C-59C2-2C5E433B4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08" y="0"/>
            <a:ext cx="8853783" cy="6138623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9501" y="745653"/>
            <a:ext cx="273939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8101" y="974253"/>
            <a:ext cx="2971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Wall and Pillars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Janet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Scheren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038065"/>
      </p:ext>
    </p:extLst>
  </p:cSld>
  <p:clrMapOvr>
    <a:masterClrMapping/>
  </p:clrMapOvr>
  <p:transition spd="med" advClick="0" advTm="6000"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C0B725-656D-267C-711C-801EE6337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" y="0"/>
            <a:ext cx="5875020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371600"/>
            <a:ext cx="273939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600200"/>
            <a:ext cx="21571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Stepping Stones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Janet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Scheren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126969"/>
      </p:ext>
    </p:extLst>
  </p:cSld>
  <p:clrMapOvr>
    <a:masterClrMapping/>
  </p:clrMapOvr>
  <p:transition spd="med" advClick="0" advTm="6000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AC46B4-2291-256D-EA55-A9F578237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0"/>
            <a:ext cx="5143500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2385718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00200"/>
            <a:ext cx="21571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Zinnia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Pat Dickey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635155"/>
      </p:ext>
    </p:extLst>
  </p:cSld>
  <p:clrMapOvr>
    <a:masterClrMapping/>
  </p:clrMapOvr>
  <p:transition spd="med" advClick="0" advTm="6000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5882C9-DB1B-798B-125D-67F6C1442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1" y="0"/>
            <a:ext cx="624078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0AA919-8588-0976-8252-3C2696760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6240780" cy="6858000"/>
          </a:xfrm>
          <a:prstGeom prst="rect">
            <a:avLst/>
          </a:prstGeom>
        </p:spPr>
      </p:pic>
      <p:sp>
        <p:nvSpPr>
          <p:cNvPr id="18433" name="Rectangle 3">
            <a:extLst>
              <a:ext uri="{FF2B5EF4-FFF2-40B4-BE49-F238E27FC236}">
                <a16:creationId xmlns:a16="http://schemas.microsoft.com/office/drawing/2014/main" id="{455486B8-213D-43D5-60D1-F1158ADBC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228600"/>
            <a:ext cx="3200400" cy="1219200"/>
          </a:xfrm>
          <a:prstGeom prst="rect">
            <a:avLst/>
          </a:prstGeom>
          <a:solidFill>
            <a:srgbClr val="000000">
              <a:alpha val="44706"/>
            </a:srgb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434" name="Text Box 4">
            <a:extLst>
              <a:ext uri="{FF2B5EF4-FFF2-40B4-BE49-F238E27FC236}">
                <a16:creationId xmlns:a16="http://schemas.microsoft.com/office/drawing/2014/main" id="{941AA3E0-34BC-9AEA-F474-3A183CDFE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621" y="457200"/>
            <a:ext cx="24479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Narcissus </a:t>
            </a:r>
            <a:r>
              <a:rPr lang="en-US" altLang="en-US" sz="2000" b="1" dirty="0" err="1">
                <a:solidFill>
                  <a:srgbClr val="C9EDA4"/>
                </a:solidFill>
                <a:latin typeface="Cambria" panose="02040503050406030204" pitchFamily="18" charset="0"/>
              </a:rPr>
              <a:t>Poeticus</a:t>
            </a:r>
            <a:endParaRPr lang="en-US" altLang="en-US" sz="20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Ray Novitske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832874"/>
      </p:ext>
    </p:extLst>
  </p:cSld>
  <p:clrMapOvr>
    <a:masterClrMapping/>
  </p:clrMapOvr>
  <p:transition spd="med" advClick="0" advTm="6000"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91A540-5CDB-1403-0234-732640529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75" y="-1772"/>
            <a:ext cx="5692140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282" y="3429000"/>
            <a:ext cx="2385718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882" y="3657600"/>
            <a:ext cx="21571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Dill Flower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Pat Dickey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89003"/>
      </p:ext>
    </p:extLst>
  </p:cSld>
  <p:clrMapOvr>
    <a:masterClrMapping/>
  </p:clrMapOvr>
  <p:transition spd="med" advClick="0" advTm="6000"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9E913F-984B-AE9F-0363-77EC54A2B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6515100" cy="68580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22860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00200"/>
            <a:ext cx="1828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Cosmos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Pat Dickey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792096"/>
      </p:ext>
    </p:extLst>
  </p:cSld>
  <p:clrMapOvr>
    <a:masterClrMapping/>
  </p:clrMapOvr>
  <p:transition spd="med" advClick="0" advTm="6000"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774CC8-FC13-5771-C73C-E80B9F73E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5039"/>
            <a:ext cx="7848600" cy="6498641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810000"/>
            <a:ext cx="32004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038600"/>
            <a:ext cx="2667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Wall  Iris from Japan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Pat Dickey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51810"/>
      </p:ext>
    </p:extLst>
  </p:cSld>
  <p:clrMapOvr>
    <a:masterClrMapping/>
  </p:clrMapOvr>
  <p:transition spd="med" advClick="0" advTm="6000"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28194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00200"/>
            <a:ext cx="2590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Butterflies &amp; Bees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Sandra Oliver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9BB4B5-29BD-92BB-3023-3A3CF6AC9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397000"/>
            <a:ext cx="330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54752"/>
      </p:ext>
    </p:extLst>
  </p:cSld>
  <p:clrMapOvr>
    <a:masterClrMapping/>
  </p:clrMapOvr>
  <p:transition spd="med" advClick="0" advTm="6000"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28194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00200"/>
            <a:ext cx="2590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Butterflies &amp; Bees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Sandra Oliver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C8F07-C0E0-5A56-3072-8BB369786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371600"/>
            <a:ext cx="2667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79421"/>
      </p:ext>
    </p:extLst>
  </p:cSld>
  <p:clrMapOvr>
    <a:masterClrMapping/>
  </p:clrMapOvr>
  <p:transition spd="med" advClick="0" advTm="6000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28194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00200"/>
            <a:ext cx="2590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Butterflies &amp; Bees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Sandra Oliver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4FCEAE-91E8-6FF9-BEE7-669A5AC47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396999"/>
            <a:ext cx="3886200" cy="43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52742"/>
      </p:ext>
    </p:extLst>
  </p:cSld>
  <p:clrMapOvr>
    <a:masterClrMapping/>
  </p:clrMapOvr>
  <p:transition spd="med" advClick="0" advTm="6000"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28194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00200"/>
            <a:ext cx="2590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Butterflies &amp; Bees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Sandra Oliver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88AF53-EAA6-9CB3-79A0-CE8A16EE2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371600"/>
            <a:ext cx="2667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39846"/>
      </p:ext>
    </p:extLst>
  </p:cSld>
  <p:clrMapOvr>
    <a:masterClrMapping/>
  </p:clrMapOvr>
  <p:transition spd="med" advClick="0" advTm="6000"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2819400" cy="12192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600200"/>
            <a:ext cx="2590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Butterflies &amp; Bees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Sandra Oliver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CE27AF-063B-8535-C42C-14FE88E8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73400" y="190500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26218"/>
      </p:ext>
    </p:extLst>
  </p:cSld>
  <p:clrMapOvr>
    <a:masterClrMapping/>
  </p:clrMapOvr>
  <p:transition spd="med" advClick="0" advTm="6000"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592D20-F132-1D18-DA9D-C2921252D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187" y="451430"/>
            <a:ext cx="7365013" cy="5955139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838200"/>
            <a:ext cx="2819400" cy="13716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066800"/>
            <a:ext cx="2362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Monarda  fistulosa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‘Claire Grace’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Terry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Ginda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267076"/>
      </p:ext>
    </p:extLst>
  </p:cSld>
  <p:clrMapOvr>
    <a:masterClrMapping/>
  </p:clrMapOvr>
  <p:transition spd="med" advClick="0" advTm="6000"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71ECC0-4A6C-82B4-B9BD-9F40EB999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47800"/>
            <a:ext cx="8233692" cy="5257800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04800"/>
            <a:ext cx="5105400" cy="16764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33400"/>
            <a:ext cx="4495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Aronia </a:t>
            </a:r>
            <a:r>
              <a:rPr lang="en-US" altLang="en-US" sz="2000" b="1" dirty="0" err="1">
                <a:solidFill>
                  <a:srgbClr val="C9EDA4"/>
                </a:solidFill>
                <a:latin typeface="Cambria" panose="02040503050406030204" pitchFamily="18" charset="0"/>
              </a:rPr>
              <a:t>melanocarpa</a:t>
            </a: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‘Ground Hog’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Phlox divaricate  ‘Blue  Moon’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C9EDA4"/>
                </a:solidFill>
                <a:latin typeface="Cambria" panose="02040503050406030204" pitchFamily="18" charset="0"/>
              </a:rPr>
              <a:t>Packera</a:t>
            </a: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rgbClr val="C9EDA4"/>
                </a:solidFill>
                <a:latin typeface="Cambria" panose="02040503050406030204" pitchFamily="18" charset="0"/>
              </a:rPr>
              <a:t>aurea</a:t>
            </a:r>
            <a:endParaRPr lang="en-US" altLang="en-US" sz="20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Terry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Ginda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264327"/>
      </p:ext>
    </p:extLst>
  </p:cSld>
  <p:clrMapOvr>
    <a:masterClrMapping/>
  </p:clrMapOvr>
  <p:transition spd="med" advClick="0" advTm="6000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A0EA93-76AB-8DF3-2889-774CD8226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786" y="0"/>
            <a:ext cx="6123214" cy="6858000"/>
          </a:xfrm>
          <a:prstGeom prst="rect">
            <a:avLst/>
          </a:prstGeom>
        </p:spPr>
      </p:pic>
      <p:sp>
        <p:nvSpPr>
          <p:cNvPr id="18433" name="Rectangle 3">
            <a:extLst>
              <a:ext uri="{FF2B5EF4-FFF2-40B4-BE49-F238E27FC236}">
                <a16:creationId xmlns:a16="http://schemas.microsoft.com/office/drawing/2014/main" id="{455486B8-213D-43D5-60D1-F1158ADBC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209800"/>
            <a:ext cx="3505200" cy="1219200"/>
          </a:xfrm>
          <a:prstGeom prst="rect">
            <a:avLst/>
          </a:prstGeom>
          <a:solidFill>
            <a:srgbClr val="000000">
              <a:alpha val="44706"/>
            </a:srgb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434" name="Text Box 4">
            <a:extLst>
              <a:ext uri="{FF2B5EF4-FFF2-40B4-BE49-F238E27FC236}">
                <a16:creationId xmlns:a16="http://schemas.microsoft.com/office/drawing/2014/main" id="{941AA3E0-34BC-9AEA-F474-3A183CDFE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38400"/>
            <a:ext cx="2819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Daylily ’Cherokee Star’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Ray Novitske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40603"/>
      </p:ext>
    </p:extLst>
  </p:cSld>
  <p:clrMapOvr>
    <a:masterClrMapping/>
  </p:clrMapOvr>
  <p:transition spd="med" advClick="0" advTm="6000">
    <p:fade thruBlk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17E324-E323-7A40-BE15-F57CF7CD5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7230"/>
            <a:ext cx="8534400" cy="4852415"/>
          </a:xfrm>
          <a:prstGeom prst="rect">
            <a:avLst/>
          </a:prstGeom>
        </p:spPr>
      </p:pic>
      <p:sp>
        <p:nvSpPr>
          <p:cNvPr id="34817" name="Rectangle 3">
            <a:extLst>
              <a:ext uri="{FF2B5EF4-FFF2-40B4-BE49-F238E27FC236}">
                <a16:creationId xmlns:a16="http://schemas.microsoft.com/office/drawing/2014/main" id="{515E3521-5C20-6C9A-343F-684F692BB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97584"/>
            <a:ext cx="3657600" cy="1524000"/>
          </a:xfrm>
          <a:prstGeom prst="rect">
            <a:avLst/>
          </a:prstGeom>
          <a:solidFill>
            <a:schemeClr val="tx2">
              <a:alpha val="45097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4818" name="Text Box 4">
            <a:extLst>
              <a:ext uri="{FF2B5EF4-FFF2-40B4-BE49-F238E27FC236}">
                <a16:creationId xmlns:a16="http://schemas.microsoft.com/office/drawing/2014/main" id="{F5E25A9E-AC54-EFF9-6AC7-1DB5186BA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97584"/>
            <a:ext cx="28956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Iris cristata, Astilbe.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Azalea, Autumn Fern, Hellebores,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Japanese forest grass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Terry </a:t>
            </a:r>
            <a:r>
              <a:rPr lang="en-US" altLang="en-US" sz="2000" b="1" i="1" dirty="0" err="1">
                <a:solidFill>
                  <a:srgbClr val="C9EDA4"/>
                </a:solidFill>
                <a:latin typeface="Cambria" panose="02040503050406030204" pitchFamily="18" charset="0"/>
              </a:rPr>
              <a:t>Ginda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76857"/>
      </p:ext>
    </p:extLst>
  </p:cSld>
  <p:clrMapOvr>
    <a:masterClrMapping/>
  </p:clrMapOvr>
  <p:transition spd="med" advClick="0" advTm="6000"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0">
        <p:fade thruBlk="1"/>
      </p:transition>
    </mc:Choice>
    <mc:Fallback xmlns="">
      <p:transition advClick="0" advTm="1000">
        <p:fade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EE0781-45EF-9A0E-CCB8-222309043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763" y="0"/>
            <a:ext cx="6730637" cy="6858000"/>
          </a:xfrm>
          <a:prstGeom prst="rect">
            <a:avLst/>
          </a:prstGeom>
        </p:spPr>
      </p:pic>
      <p:sp>
        <p:nvSpPr>
          <p:cNvPr id="18433" name="Rectangle 3">
            <a:extLst>
              <a:ext uri="{FF2B5EF4-FFF2-40B4-BE49-F238E27FC236}">
                <a16:creationId xmlns:a16="http://schemas.microsoft.com/office/drawing/2014/main" id="{455486B8-213D-43D5-60D1-F1158ADBC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200400"/>
            <a:ext cx="2615837" cy="1219200"/>
          </a:xfrm>
          <a:prstGeom prst="rect">
            <a:avLst/>
          </a:prstGeom>
          <a:solidFill>
            <a:srgbClr val="000000">
              <a:alpha val="44706"/>
            </a:srgb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434" name="Text Box 4">
            <a:extLst>
              <a:ext uri="{FF2B5EF4-FFF2-40B4-BE49-F238E27FC236}">
                <a16:creationId xmlns:a16="http://schemas.microsoft.com/office/drawing/2014/main" id="{941AA3E0-34BC-9AEA-F474-3A183CDFE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429000"/>
            <a:ext cx="23110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C9EDA4"/>
                </a:solidFill>
                <a:latin typeface="Cambria" panose="02040503050406030204" pitchFamily="18" charset="0"/>
              </a:rPr>
              <a:t>Echinops</a:t>
            </a: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2000" b="1" dirty="0" err="1">
                <a:solidFill>
                  <a:srgbClr val="C9EDA4"/>
                </a:solidFill>
                <a:latin typeface="Cambria" panose="02040503050406030204" pitchFamily="18" charset="0"/>
              </a:rPr>
              <a:t>ritro</a:t>
            </a:r>
            <a:endParaRPr lang="en-US" altLang="en-US" sz="2000" b="1" dirty="0">
              <a:solidFill>
                <a:srgbClr val="C9EDA4"/>
              </a:solidFill>
              <a:latin typeface="Cambria" panose="020405030504060302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Ray Novitske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523727"/>
      </p:ext>
    </p:extLst>
  </p:cSld>
  <p:clrMapOvr>
    <a:masterClrMapping/>
  </p:clrMapOvr>
  <p:transition spd="med" advClick="0" advTm="6000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FA4F0-CA8E-9D29-FB6A-F45DAB6AD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63" y="0"/>
            <a:ext cx="5682117" cy="6858000"/>
          </a:xfrm>
          <a:prstGeom prst="rect">
            <a:avLst/>
          </a:prstGeom>
        </p:spPr>
      </p:pic>
      <p:sp>
        <p:nvSpPr>
          <p:cNvPr id="18433" name="Rectangle 3">
            <a:extLst>
              <a:ext uri="{FF2B5EF4-FFF2-40B4-BE49-F238E27FC236}">
                <a16:creationId xmlns:a16="http://schemas.microsoft.com/office/drawing/2014/main" id="{455486B8-213D-43D5-60D1-F1158ADBC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81000"/>
            <a:ext cx="2996837" cy="1219200"/>
          </a:xfrm>
          <a:prstGeom prst="rect">
            <a:avLst/>
          </a:prstGeom>
          <a:solidFill>
            <a:srgbClr val="000000">
              <a:alpha val="44706"/>
            </a:srgbClr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8434" name="Text Box 4">
            <a:extLst>
              <a:ext uri="{FF2B5EF4-FFF2-40B4-BE49-F238E27FC236}">
                <a16:creationId xmlns:a16="http://schemas.microsoft.com/office/drawing/2014/main" id="{941AA3E0-34BC-9AEA-F474-3A183CDFE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7163" y="609600"/>
            <a:ext cx="23110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C9EDA4"/>
                </a:solidFill>
                <a:latin typeface="Cambria" panose="02040503050406030204" pitchFamily="18" charset="0"/>
              </a:rPr>
              <a:t>Species Crocus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i="1" dirty="0">
                <a:solidFill>
                  <a:srgbClr val="C9EDA4"/>
                </a:solidFill>
                <a:latin typeface="Cambria" panose="02040503050406030204" pitchFamily="18" charset="0"/>
              </a:rPr>
              <a:t>  - Ray Novitske</a:t>
            </a:r>
            <a:endParaRPr lang="en-US" altLang="en-US" sz="2000" dirty="0">
              <a:solidFill>
                <a:srgbClr val="C9EDA4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659345"/>
      </p:ext>
    </p:extLst>
  </p:cSld>
  <p:clrMapOvr>
    <a:masterClrMapping/>
  </p:clrMapOvr>
  <p:transition spd="med" advClick="0" advTm="6000">
    <p:fade thruBlk="1"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tx2">
            <a:alpha val="45097"/>
          </a:scheme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accent2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wrap="none" anchor="ctr"/>
      <a:lstStyle>
        <a:defPPr algn="l">
          <a:spcBef>
            <a:spcPct val="0"/>
          </a:spcBef>
          <a:buFontTx/>
          <a:buNone/>
          <a:defRPr sz="2400" dirty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3272</TotalTime>
  <Words>598</Words>
  <Application>Microsoft Macintosh PowerPoint</Application>
  <PresentationFormat>On-screen Show (4:3)</PresentationFormat>
  <Paragraphs>180</Paragraphs>
  <Slides>71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5" baseType="lpstr">
      <vt:lpstr>Arial</vt:lpstr>
      <vt:lpstr>Cambria</vt:lpstr>
      <vt:lpstr>Times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Novitske Architects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 Novitske</dc:creator>
  <cp:lastModifiedBy>Raymond Novitske</cp:lastModifiedBy>
  <cp:revision>1241</cp:revision>
  <dcterms:created xsi:type="dcterms:W3CDTF">2014-09-29T00:21:26Z</dcterms:created>
  <dcterms:modified xsi:type="dcterms:W3CDTF">2025-09-30T20:21:05Z</dcterms:modified>
</cp:coreProperties>
</file>